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194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4F7B-D805-4C89-8DAC-3758F41F2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1B816-6B19-405F-A3D4-BF6DBCE23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9909-941D-47F7-9C38-1714BDBD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EC2B0-17AC-459C-B1FB-EFEA032C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F178A-DC75-44BC-B519-0651CCBE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85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7BFD-BB39-4B25-9AF0-D541FDB5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738C0-07AA-4F80-B1D5-789C61439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0605-068B-4A2B-A9EC-127CC8DD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738D-3B7C-4567-9CBC-7AD1F03B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5E1F0-749C-4EEB-89F1-9B49A545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5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54726-65E4-4425-8649-3ED1B73080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7ACCA-3796-41CF-9EDF-80317F89A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0496D-D4A8-4BB1-8DB3-A41CFF8D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AA1DB-BC86-4437-8905-6967D2B6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DED1B-BB57-4A41-A6F9-2C497EA7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6CA1-64EC-4FAB-BF14-12F9E6FF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ABE6-294A-4E3B-ADC6-039DEF95F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AC70-3F54-4394-8BBE-2B9200E2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6954-02E5-4887-BAF6-E4CC4A0C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8962-B369-4BF1-B0C2-85DB65AB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3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09D-B377-4421-96B8-699E79AE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36516-8FAD-4B27-A542-44F2887AA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01FF6-068C-4B9D-A1AE-E1463E9B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E137-D41F-450A-AFF3-694F0047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22D5D-718C-4763-AB53-A99F2356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A6A06-4974-4399-A9C9-003958CB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6DF49-0488-4130-BFF4-2C2632AA7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F1C5F-6F39-42D9-AFE4-FF64AB3D3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D2639-F9B2-4284-98DD-9D8A9053C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91541-88C0-4C55-8474-A1768336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55ECD-3822-4687-B68A-25192EFA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2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259CB-30F0-4730-8763-E6EA0E59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3F908-E949-4293-A88F-865F3D76D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EAFE1-C704-4D8E-826B-8648520EF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EB853-A667-4CBD-9088-EED367FA80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B7BF6-29D4-4A0A-A3A3-F7BA59786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A0EB4-00BB-4BD1-BE69-E6C34774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52A6D-6449-427B-899F-FD8D175EC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0BF97-527D-4631-96D3-5AB07B4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8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5A7E-5344-4262-B1D3-EEE2E2E4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AAB79-F552-4C26-BB09-01903313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1D454-66C2-4061-BB29-33118374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EAA12-7BCF-409E-918C-CA10C00ED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8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410E5-2742-4081-876E-6D125C474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7CB96-1672-40BD-AB2F-82A1798A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656CA-E57D-4EB3-B0D0-BBF5CDFF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3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D044C-870A-45E8-A449-DC4C149A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9D64-A2CA-4C99-B0F5-E170EDD7C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65B6E-1786-4C7C-A84D-52F64AF65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44EDC-C262-4567-BEAD-C92F9FA4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C029D-C268-42FE-8EA3-D6E25460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24E21-4543-4671-9ACA-CF9DA224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2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6998-A3EE-4431-A159-01DF204A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33E3F-45B2-48BE-AAF0-AD4B8CAA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966D7-5666-4C4E-A292-5AE2CCF40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78DC3-C267-4C62-AB31-09BCB02E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9C5E4-D7C0-4610-9713-4EEDDFEA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51244-1F1D-4B21-BF9E-E71190BA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5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D08EB-48CF-4883-A309-82DDA422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1BB84-FFC1-4A76-9A00-9EE080CA5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A764D-C25D-4D6D-93BD-83C7C4961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91FF9-93FB-4B0C-90FD-DFE317AECA32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ECC83-6584-4CA6-870E-17E9A5EB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E32F9-34E9-4A3A-BEC2-4338495DE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02BBE-35F5-4FB8-A943-2FDF8EF5C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5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5FAC41C-15D1-4479-9518-2249FBDB1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7533" b="6374"/>
          <a:stretch/>
        </p:blipFill>
        <p:spPr>
          <a:xfrm>
            <a:off x="898331" y="635517"/>
            <a:ext cx="2171361" cy="4851919"/>
          </a:xfrm>
          <a:prstGeom prst="rect">
            <a:avLst/>
          </a:prstGeom>
        </p:spPr>
      </p:pic>
      <p:pic>
        <p:nvPicPr>
          <p:cNvPr id="7" name="Picture 6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6D9E0E86-5FA1-4E32-AF41-40F2B0F99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748" y="635517"/>
            <a:ext cx="2104092" cy="485191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AC45768-1F92-4F7A-B080-877E39C57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6" y="635517"/>
            <a:ext cx="1974339" cy="4851919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1F6EB68-2D28-42F6-91BC-9F1E9474B5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291" y="635517"/>
            <a:ext cx="2023665" cy="48519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DC6F67-3197-47A0-BEF6-E62393842ED4}"/>
              </a:ext>
            </a:extLst>
          </p:cNvPr>
          <p:cNvSpPr/>
          <p:nvPr/>
        </p:nvSpPr>
        <p:spPr>
          <a:xfrm>
            <a:off x="1425059" y="151885"/>
            <a:ext cx="84189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IV1001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24765C-E017-40A9-85EF-53F4F522F4B9}"/>
              </a:ext>
            </a:extLst>
          </p:cNvPr>
          <p:cNvSpPr/>
          <p:nvPr/>
        </p:nvSpPr>
        <p:spPr>
          <a:xfrm>
            <a:off x="4184845" y="177285"/>
            <a:ext cx="84189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IV1002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507BB6-04DB-4BA0-982D-F13EFC6CDEF9}"/>
              </a:ext>
            </a:extLst>
          </p:cNvPr>
          <p:cNvSpPr/>
          <p:nvPr/>
        </p:nvSpPr>
        <p:spPr>
          <a:xfrm>
            <a:off x="6815585" y="177285"/>
            <a:ext cx="84189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IV1003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611C9-28CE-4E07-8050-67B49F05B283}"/>
              </a:ext>
            </a:extLst>
          </p:cNvPr>
          <p:cNvSpPr/>
          <p:nvPr/>
        </p:nvSpPr>
        <p:spPr>
          <a:xfrm>
            <a:off x="9191174" y="177285"/>
            <a:ext cx="84189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IV1004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B7785-3F8D-4DBE-9DD4-90011E1DD137}"/>
              </a:ext>
            </a:extLst>
          </p:cNvPr>
          <p:cNvSpPr txBox="1"/>
          <p:nvPr/>
        </p:nvSpPr>
        <p:spPr>
          <a:xfrm>
            <a:off x="1193800" y="5765800"/>
            <a:ext cx="4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Mice were sacrificed within 2 hours of MRI scan</a:t>
            </a:r>
          </a:p>
        </p:txBody>
      </p:sp>
    </p:spTree>
    <p:extLst>
      <p:ext uri="{BB962C8B-B14F-4D97-AF65-F5344CB8AC3E}">
        <p14:creationId xmlns:p14="http://schemas.microsoft.com/office/powerpoint/2010/main" val="1657406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Dhanesha, Nirav A</cp:lastModifiedBy>
  <cp:revision>4</cp:revision>
  <dcterms:created xsi:type="dcterms:W3CDTF">2021-06-09T21:30:55Z</dcterms:created>
  <dcterms:modified xsi:type="dcterms:W3CDTF">2021-06-09T21:35:08Z</dcterms:modified>
</cp:coreProperties>
</file>